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1"/>
  </p:notesMasterIdLst>
  <p:sldIdLst>
    <p:sldId id="256" r:id="rId2"/>
    <p:sldId id="260" r:id="rId3"/>
    <p:sldId id="261" r:id="rId4"/>
    <p:sldId id="262" r:id="rId5"/>
    <p:sldId id="263" r:id="rId6"/>
    <p:sldId id="257" r:id="rId7"/>
    <p:sldId id="264" r:id="rId8"/>
    <p:sldId id="258" r:id="rId9"/>
    <p:sldId id="25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5596A-6116-443E-ACD0-1D07B0476087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0C305-A85B-4ED2-92D7-F8F69560AD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0C305-A85B-4ED2-92D7-F8F69560ADA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0C305-A85B-4ED2-92D7-F8F69560ADAE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3714752"/>
            <a:ext cx="7851648" cy="1828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Урок трудового обучения.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Тема: «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Связывание ниток в пучок. Изделие «Цветок из ниток».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Государственное казенное общеобразовательное учреждение Краснодарского края специальная (коррекционная) школа-интернат пос. Паркового</a:t>
            </a: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71802" y="5643578"/>
            <a:ext cx="6072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Подготовила: классный руководитель Макаренко Наталья Николаевна</a:t>
            </a:r>
            <a:endParaRPr lang="ru-RU" sz="24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8" name="Picture 4" descr="https://multiurok.ru/img/507921/image_5e8b7b4f689b8.jpg"/>
          <p:cNvPicPr>
            <a:picLocks noChangeAspect="1" noChangeArrowheads="1"/>
          </p:cNvPicPr>
          <p:nvPr/>
        </p:nvPicPr>
        <p:blipFill>
          <a:blip r:embed="rId2"/>
          <a:srcRect b="729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s://ds01.infourok.ru/uploads/ex/1072/0000c039-46f10ac4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50" y="1"/>
            <a:ext cx="9120250" cy="682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14290"/>
            <a:ext cx="8501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Апплика́ция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— способ получения изображения. Техника декоративно-прикладного искусства.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s://avatars.mds.yandex.net/get-pdb/234183/7d5be2fd-fd0a-45bc-b57b-63d625028cb2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357298"/>
            <a:ext cx="2000264" cy="23023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2532" name="Picture 4" descr="https://avatars.mds.yandex.net/get-pdb/199965/280dafd0-f13c-4c8a-a804-285ddac8ea8f/s1200?webp=fal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3714752"/>
            <a:ext cx="2143140" cy="29676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2534" name="Picture 6" descr="https://bambinostory.com/wp-content/uploads/2014/05/applikatsiya-iz-bumagi_1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1142984"/>
            <a:ext cx="2982869" cy="22371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536" name="Picture 8" descr="https://gidrukodeliya.ru/sites/default/files/styles/780w/public/photoart/5applikaciya_iz_nitok_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3286124"/>
            <a:ext cx="2668480" cy="33561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540" name="Picture 12" descr="https://i.pinimg.com/736x/22/20/a0/2220a0c264e61471a93127cac6b14bd6--quill-master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00364" y="2000240"/>
            <a:ext cx="3214711" cy="42862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ds04.infourok.ru/uploads/ex/0d24/00198893-4424d9f5/640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91582" cy="68936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s://ds04.infourok.ru/uploads/ex/0d24/00198893-4424d9f5/640/img8.jpg"/>
          <p:cNvPicPr>
            <a:picLocks noChangeAspect="1" noChangeArrowheads="1"/>
          </p:cNvPicPr>
          <p:nvPr/>
        </p:nvPicPr>
        <p:blipFill>
          <a:blip r:embed="rId2"/>
          <a:srcRect t="5556" r="8333" b="6666"/>
          <a:stretch>
            <a:fillRect/>
          </a:stretch>
        </p:blipFill>
        <p:spPr bwMode="auto">
          <a:xfrm>
            <a:off x="-106698" y="0"/>
            <a:ext cx="925069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s://ds04.infourok.ru/uploads/ex/0d24/00198893-4424d9f5/640/img8.jpg"/>
          <p:cNvPicPr>
            <a:picLocks noChangeAspect="1" noChangeArrowheads="1"/>
          </p:cNvPicPr>
          <p:nvPr/>
        </p:nvPicPr>
        <p:blipFill>
          <a:blip r:embed="rId2"/>
          <a:srcRect t="5556" r="8333" b="6666"/>
          <a:stretch>
            <a:fillRect/>
          </a:stretch>
        </p:blipFill>
        <p:spPr bwMode="auto">
          <a:xfrm>
            <a:off x="-106698" y="0"/>
            <a:ext cx="925069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https://kaksdelat.guru/wp-content/uploads/2019/03/Kak-sdelat-pompon-iz-pryazhi-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3116"/>
            <a:ext cx="5857868" cy="4383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14282" y="0"/>
            <a:ext cx="892971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4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dirty="0" smtClean="0">
                <a:latin typeface="Helvetica"/>
                <a:ea typeface="Times New Roman" pitchFamily="18" charset="0"/>
                <a:cs typeface="Times New Roman" pitchFamily="18" charset="0"/>
              </a:rPr>
              <a:t>Намотай нитки на картон 4х7см. Свяжи ниткой верх и низ заготовки.</a:t>
            </a:r>
            <a:endParaRPr lang="ru-RU" sz="2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dirty="0" smtClean="0">
                <a:latin typeface="Helvetica"/>
                <a:ea typeface="Times New Roman" pitchFamily="18" charset="0"/>
                <a:cs typeface="Times New Roman" pitchFamily="18" charset="0"/>
              </a:rPr>
              <a:t>Вытащи картон. Разрежь заготовку пополам.</a:t>
            </a:r>
            <a:endParaRPr lang="ru-RU" sz="2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dirty="0" smtClean="0">
                <a:latin typeface="Helvetica"/>
                <a:ea typeface="Times New Roman" pitchFamily="18" charset="0"/>
                <a:cs typeface="Times New Roman" pitchFamily="18" charset="0"/>
              </a:rPr>
              <a:t>Раскрой пучки. Используй цветы при составлении аппликации.</a:t>
            </a:r>
            <a:endParaRPr lang="ru-RU" sz="2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dirty="0" smtClean="0">
                <a:latin typeface="Helvetica"/>
                <a:ea typeface="Times New Roman" pitchFamily="18" charset="0"/>
                <a:cs typeface="Times New Roman" pitchFamily="18" charset="0"/>
              </a:rPr>
              <a:t>Надрежь картон 15х20 см, как показано на рисунке.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Helvetica"/>
                <a:ea typeface="Times New Roman" pitchFamily="18" charset="0"/>
                <a:cs typeface="Arial" pitchFamily="34" charset="0"/>
              </a:rPr>
              <a:t>Намотай нитки на картон и наклей цветы.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4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868" y="214290"/>
            <a:ext cx="1918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ПЛАН РАБОТЫ:</a:t>
            </a:r>
            <a:endParaRPr lang="ru-RU" dirty="0"/>
          </a:p>
        </p:txBody>
      </p:sp>
      <p:pic>
        <p:nvPicPr>
          <p:cNvPr id="8" name="Picture 12" descr="https://i.pinimg.com/736x/22/20/a0/2220a0c264e61471a93127cac6b14bd6--quill-masters.jpg"/>
          <p:cNvPicPr>
            <a:picLocks noChangeAspect="1" noChangeArrowheads="1"/>
          </p:cNvPicPr>
          <p:nvPr/>
        </p:nvPicPr>
        <p:blipFill>
          <a:blip r:embed="rId3"/>
          <a:srcRect l="11112" t="6667" r="6666" b="3333"/>
          <a:stretch>
            <a:fillRect/>
          </a:stretch>
        </p:blipFill>
        <p:spPr bwMode="auto">
          <a:xfrm>
            <a:off x="6060261" y="2071678"/>
            <a:ext cx="3083740" cy="4500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85852" y="1714488"/>
            <a:ext cx="679705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dirty="0" smtClean="0"/>
              <a:t>СПАСИБО ЗА УРОК!</a:t>
            </a:r>
            <a:endParaRPr lang="ru-RU" sz="5400" dirty="0"/>
          </a:p>
        </p:txBody>
      </p:sp>
      <p:pic>
        <p:nvPicPr>
          <p:cNvPr id="17410" name="Picture 2" descr="https://xn-----8kcgig9dro.xn--p1ai/wp-content/uploads/2019/09/2cye7qbH-Oc.jpg"/>
          <p:cNvPicPr>
            <a:picLocks noChangeAspect="1" noChangeArrowheads="1"/>
          </p:cNvPicPr>
          <p:nvPr/>
        </p:nvPicPr>
        <p:blipFill>
          <a:blip r:embed="rId3"/>
          <a:srcRect t="32812" b="21875"/>
          <a:stretch>
            <a:fillRect/>
          </a:stretch>
        </p:blipFill>
        <p:spPr bwMode="auto">
          <a:xfrm>
            <a:off x="2143108" y="3429000"/>
            <a:ext cx="4572032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72</TotalTime>
  <Words>82</Words>
  <PresentationFormat>Экран (4:3)</PresentationFormat>
  <Paragraphs>14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Урок трудового обучения.  Тема: «Связывание ниток в пучок. Изделие «Цветок из ниток».»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Дарья</dc:creator>
  <cp:lastModifiedBy>Дарья</cp:lastModifiedBy>
  <cp:revision>11</cp:revision>
  <dcterms:created xsi:type="dcterms:W3CDTF">2020-06-01T17:39:48Z</dcterms:created>
  <dcterms:modified xsi:type="dcterms:W3CDTF">2020-06-02T09:15:15Z</dcterms:modified>
</cp:coreProperties>
</file>